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B0F3C7-6960-4DC7-8FAC-1441DACF1856}" type="datetimeFigureOut">
              <a:rPr lang="ru-RU" smtClean="0"/>
              <a:t>28.09.2016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97050C-22E3-4000-A87C-DFB0C18BAAF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la@mail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5157" y="260648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развития экологического туризма в муниципальных образованиях РФ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7854696" cy="1872208"/>
          </a:xfrm>
        </p:spPr>
        <p:txBody>
          <a:bodyPr>
            <a:normAutofit fontScale="25000" lnSpcReduction="20000"/>
          </a:bodyPr>
          <a:lstStyle/>
          <a:p>
            <a:endParaRPr lang="ru-RU" sz="9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Беляева Елена Александровна, </a:t>
            </a:r>
            <a:r>
              <a:rPr lang="ru-RU" sz="9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канд.экон.наук</a:t>
            </a:r>
            <a:r>
              <a:rPr lang="ru-RU" sz="9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государственного и муниципального управления ФГБОУ ВО «Кубанский государственный университет» *</a:t>
            </a: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выполнена при </a:t>
            </a:r>
            <a:r>
              <a:rPr lang="ru-RU" sz="5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поддержке Российского Гуманитарного Научного Фонда, проект 16-22-03001 а (м</a:t>
            </a:r>
            <a:r>
              <a:rPr lang="ru-RU" sz="5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5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09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16120"/>
          </a:xfrm>
        </p:spPr>
        <p:txBody>
          <a:bodyPr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 способен сделать счастливой и богатой любую страну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0352" y="2348880"/>
            <a:ext cx="7772400" cy="186549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туризм – это разновидность природного туризма, который, как правило, осуществляется в относительно нетронутые уголки природы с целью экологического просвещения, знакомства с традиционным образом жизни, ремёслами, фольклорными традициями и историческим прошлым. Основными условиями экологического туризма является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неистощительное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природных ресурсов, обеспечение сохранения природно-культурного комплекса и поддержка местной, в основном традиционной экономики </a:t>
            </a:r>
          </a:p>
        </p:txBody>
      </p:sp>
    </p:spTree>
    <p:extLst>
      <p:ext uri="{BB962C8B-B14F-4D97-AF65-F5344CB8AC3E}">
        <p14:creationId xmlns:p14="http://schemas.microsoft.com/office/powerpoint/2010/main" val="12133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8675" y="2980031"/>
            <a:ext cx="7772400" cy="294987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Структура понятия «экологический туризм»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3767"/>
            <a:ext cx="820891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92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5" y="4869160"/>
            <a:ext cx="7702623" cy="1368152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– Реализация концепции «Трех А»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776864" cy="496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56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636912"/>
            <a:ext cx="7772400" cy="338192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Роль муниципального образования в реализации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экотуристического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88" y="476672"/>
            <a:ext cx="7340644" cy="51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524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регионов РФ развитие экологического туризма осуществляется в рамках концепций или целевых программ как по развитию туризма в целом, так и применительно к рассматриваемой отрасли, в частности.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708920"/>
            <a:ext cx="7772400" cy="150971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 в местных программах развития туризма также выделяют экологический туризм как перспективное направление развития. В ряде муниципалитетов приняты узкоспециализированные программы по развитию конкретно данного вида туризма, например, в г. Сочи.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муниципальных образований, ориентированных на развитие экологического туризма, является то, что на их территориях находятся особо охраняемые природные зоны - национальные парки. </a:t>
            </a:r>
          </a:p>
        </p:txBody>
      </p:sp>
    </p:spTree>
    <p:extLst>
      <p:ext uri="{BB962C8B-B14F-4D97-AF65-F5344CB8AC3E}">
        <p14:creationId xmlns:p14="http://schemas.microsoft.com/office/powerpoint/2010/main" val="202021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570040" cy="672104"/>
          </a:xfrm>
        </p:spPr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 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«Устойчивое развитие»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104456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2009 году на территории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Плесецкого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Каргопольского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районов Архангельской области был реализован комплекс проектов «Комплексное устойчивое развитие исторических территорий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Кенозерья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Лекшмозерья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системы экологически обоснованного использования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недревесных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продуктов леса местным населением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комфортных условий проживания в отдаленных населенных пунктах;</a:t>
            </a: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инфраструктуры экологического туризма путем создания экологической тропы</a:t>
            </a:r>
          </a:p>
        </p:txBody>
      </p:sp>
    </p:spTree>
    <p:extLst>
      <p:ext uri="{BB962C8B-B14F-4D97-AF65-F5344CB8AC3E}">
        <p14:creationId xmlns:p14="http://schemas.microsoft.com/office/powerpoint/2010/main" val="259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86064" cy="60009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Некоммерческое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«Алтае-Саянское горное партнерство», Всемирный фонд природы (WWF России) и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ФондаCITI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88840"/>
            <a:ext cx="7772400" cy="41044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беспроцентных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микрозаймов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 развития экологического и сельского туризма на базе местных сообществ в Алтайском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крае:</a:t>
            </a:r>
          </a:p>
          <a:p>
            <a:pPr algn="just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целевым финансированием, то есть выдаются для реализации конкретного проекта. Выдача займов осуществляется на конкурсной основе.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Программы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микрозаймов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зависимости от содержания, сроков реализации и окупаемости проектов выдаются займы двух типов: малые (до 30 тысяч рублей) и средние (до 60 тысяч рублей).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Жёстких требований по срокам реализации проектов и возврата займов не существует, поскольку они определяются спецификой и окупаемостью проекта.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51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996952"/>
            <a:ext cx="7772400" cy="1362456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Краснодар, ул. Ставропольская д.149, ауд.423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н.к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helenla@mail.ru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+7 (918) 626-89-94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раб. (861) 235-35-92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7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389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Опыт развития экологического туризма в муниципальных образованиях РФ</vt:lpstr>
      <vt:lpstr>Туризм способен сделать счастливой и богатой любую страну</vt:lpstr>
      <vt:lpstr>Презентация PowerPoint</vt:lpstr>
      <vt:lpstr>Презентация PowerPoint</vt:lpstr>
      <vt:lpstr>Презентация PowerPoint</vt:lpstr>
      <vt:lpstr>На уровне регионов РФ развитие экологического туризма осуществляется в рамках концепций или целевых программ как по развитию туризма в целом, так и применительно к рассматриваемой отрасли, в частности.</vt:lpstr>
      <vt:lpstr>Фонд «Устойчивое развитие» </vt:lpstr>
      <vt:lpstr>Некоммерческое партнерство «Алтае-Саянское горное партнерство», Всемирный фонд природы (WWF России) и ФондаCITI</vt:lpstr>
      <vt:lpstr>      Спасибо за внимание!    Г. Краснодар, ул. Ставропольская д.149, ауд.423 н.к. E-mail: helenla@mail.ru Тел. +7 (918) 626-89-94 Тел. раб. (861) 235-35-92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развития экологического туризма в муниципальных образованиях РФ</dc:title>
  <dc:creator>GMU kaf</dc:creator>
  <cp:lastModifiedBy>GMU kaf</cp:lastModifiedBy>
  <cp:revision>4</cp:revision>
  <dcterms:created xsi:type="dcterms:W3CDTF">2016-09-28T18:23:16Z</dcterms:created>
  <dcterms:modified xsi:type="dcterms:W3CDTF">2016-09-28T18:58:12Z</dcterms:modified>
</cp:coreProperties>
</file>